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6" r:id="rId3"/>
    <p:sldId id="265" r:id="rId4"/>
    <p:sldId id="273" r:id="rId5"/>
    <p:sldId id="274" r:id="rId6"/>
    <p:sldId id="277" r:id="rId7"/>
    <p:sldId id="286" r:id="rId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1950" y="-9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F89D-19E8-4BE1-A173-745023F22507}" type="datetimeFigureOut">
              <a:rPr lang="es-ES" smtClean="0"/>
              <a:t>05/11/2014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33E39-D4EC-4526-98A8-A3F847CFDCC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F89D-19E8-4BE1-A173-745023F22507}" type="datetimeFigureOut">
              <a:rPr lang="es-ES" smtClean="0"/>
              <a:t>05/11/2014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33E39-D4EC-4526-98A8-A3F847CFDCC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F89D-19E8-4BE1-A173-745023F22507}" type="datetimeFigureOut">
              <a:rPr lang="es-ES" smtClean="0"/>
              <a:t>05/11/2014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33E39-D4EC-4526-98A8-A3F847CFDCC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F89D-19E8-4BE1-A173-745023F22507}" type="datetimeFigureOut">
              <a:rPr lang="es-ES" smtClean="0"/>
              <a:t>05/11/2014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33E39-D4EC-4526-98A8-A3F847CFDCC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F89D-19E8-4BE1-A173-745023F22507}" type="datetimeFigureOut">
              <a:rPr lang="es-ES" smtClean="0"/>
              <a:t>05/11/2014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33E39-D4EC-4526-98A8-A3F847CFDCC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F89D-19E8-4BE1-A173-745023F22507}" type="datetimeFigureOut">
              <a:rPr lang="es-ES" smtClean="0"/>
              <a:t>05/11/2014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33E39-D4EC-4526-98A8-A3F847CFDCC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F89D-19E8-4BE1-A173-745023F22507}" type="datetimeFigureOut">
              <a:rPr lang="es-ES" smtClean="0"/>
              <a:t>05/11/2014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33E39-D4EC-4526-98A8-A3F847CFDCC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F89D-19E8-4BE1-A173-745023F22507}" type="datetimeFigureOut">
              <a:rPr lang="es-ES" smtClean="0"/>
              <a:t>05/11/2014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33E39-D4EC-4526-98A8-A3F847CFDCC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F89D-19E8-4BE1-A173-745023F22507}" type="datetimeFigureOut">
              <a:rPr lang="es-ES" smtClean="0"/>
              <a:t>05/11/2014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33E39-D4EC-4526-98A8-A3F847CFDCC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F89D-19E8-4BE1-A173-745023F22507}" type="datetimeFigureOut">
              <a:rPr lang="es-ES" smtClean="0"/>
              <a:t>05/11/2014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33E39-D4EC-4526-98A8-A3F847CFDCC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F89D-19E8-4BE1-A173-745023F22507}" type="datetimeFigureOut">
              <a:rPr lang="es-ES" smtClean="0"/>
              <a:t>05/11/2014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33E39-D4EC-4526-98A8-A3F847CFDCC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3F89D-19E8-4BE1-A173-745023F22507}" type="datetimeFigureOut">
              <a:rPr lang="es-ES" smtClean="0"/>
              <a:t>05/11/2014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33E39-D4EC-4526-98A8-A3F847CFDCC4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5148064" y="2780928"/>
            <a:ext cx="3610744" cy="1143000"/>
          </a:xfrm>
        </p:spPr>
        <p:txBody>
          <a:bodyPr>
            <a:noAutofit/>
          </a:bodyPr>
          <a:lstStyle/>
          <a:p>
            <a:r>
              <a:rPr lang="es-ES" sz="3200" dirty="0" smtClean="0">
                <a:latin typeface="Cooper Black" pitchFamily="18" charset="0"/>
              </a:rPr>
              <a:t>Encuentro-retiro de Colaboradores Comunidades </a:t>
            </a:r>
            <a:r>
              <a:rPr lang="es-ES" sz="3200" dirty="0" err="1" smtClean="0">
                <a:latin typeface="Cooper Black" pitchFamily="18" charset="0"/>
              </a:rPr>
              <a:t>Casma</a:t>
            </a:r>
            <a:r>
              <a:rPr lang="es-ES" sz="3200" dirty="0" smtClean="0">
                <a:latin typeface="Cooper Black" pitchFamily="18" charset="0"/>
              </a:rPr>
              <a:t>-Lima </a:t>
            </a:r>
            <a:br>
              <a:rPr lang="es-ES" sz="3200" dirty="0" smtClean="0">
                <a:latin typeface="Cooper Black" pitchFamily="18" charset="0"/>
              </a:rPr>
            </a:br>
            <a:r>
              <a:rPr lang="es-ES" sz="3200" dirty="0" err="1" smtClean="0">
                <a:latin typeface="Cooper Black" pitchFamily="18" charset="0"/>
              </a:rPr>
              <a:t>Casma</a:t>
            </a:r>
            <a:r>
              <a:rPr lang="es-ES" sz="3200" dirty="0" smtClean="0">
                <a:latin typeface="Cooper Black" pitchFamily="18" charset="0"/>
              </a:rPr>
              <a:t> </a:t>
            </a:r>
            <a:br>
              <a:rPr lang="es-ES" sz="3200" dirty="0" smtClean="0">
                <a:latin typeface="Cooper Black" pitchFamily="18" charset="0"/>
              </a:rPr>
            </a:br>
            <a:r>
              <a:rPr lang="es-ES" sz="3200" dirty="0" smtClean="0">
                <a:latin typeface="Cooper Black" pitchFamily="18" charset="0"/>
              </a:rPr>
              <a:t>1-2 Noviembre 2014</a:t>
            </a:r>
            <a:endParaRPr lang="es-ES" sz="3200" dirty="0">
              <a:latin typeface="Cooper Black" pitchFamily="18" charset="0"/>
            </a:endParaRP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-857753" y="857751"/>
            <a:ext cx="6869068" cy="515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2123728" y="5661248"/>
            <a:ext cx="29347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 </a:t>
            </a:r>
            <a:r>
              <a:rPr lang="es-E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familia</a:t>
            </a:r>
            <a:endParaRPr lang="es-E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2008" y="5694347"/>
            <a:ext cx="88924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Después del viaje u</a:t>
            </a:r>
            <a:r>
              <a:rPr lang="es-E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 rico desayuno</a:t>
            </a:r>
            <a:endParaRPr lang="es-ES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0"/>
            <a:ext cx="3851920" cy="288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9593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7" y="0"/>
            <a:ext cx="2172161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095444" y="2661525"/>
            <a:ext cx="4805425" cy="360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899592" y="3789040"/>
            <a:ext cx="68866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Acompañando a María </a:t>
            </a:r>
          </a:p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en el dolor</a:t>
            </a:r>
            <a:endParaRPr lang="es-E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9979" y="0"/>
            <a:ext cx="4764021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8024" cy="359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914400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1035577" y="5373216"/>
            <a:ext cx="73528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</a:rPr>
              <a:t>Casma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</a:rPr>
              <a:t> soñando el futuro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611560" y="5517232"/>
            <a:ext cx="7450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Lima, listas para la acción</a:t>
            </a:r>
            <a:endParaRPr lang="es-ES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2660487" y="3861048"/>
            <a:ext cx="59561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Eucaristía, </a:t>
            </a:r>
          </a:p>
          <a:p>
            <a:pPr algn="ctr"/>
            <a:r>
              <a:rPr lang="es-ES" sz="5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celebración de VIDA</a:t>
            </a:r>
            <a:endParaRPr lang="es-ES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0" y="538599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Creciendo en el amor</a:t>
            </a:r>
          </a:p>
        </p:txBody>
      </p:sp>
      <p:sp>
        <p:nvSpPr>
          <p:cNvPr id="7" name="6 Rectángulo"/>
          <p:cNvSpPr/>
          <p:nvPr/>
        </p:nvSpPr>
        <p:spPr>
          <a:xfrm>
            <a:off x="827584" y="1844824"/>
            <a:ext cx="9433048" cy="35283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Expresión de valores </a:t>
            </a:r>
          </a:p>
          <a:p>
            <a:pPr algn="ctr"/>
            <a:r>
              <a:rPr lang="es-E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Casa de Acogida </a:t>
            </a:r>
          </a:p>
          <a:p>
            <a:pPr algn="ctr"/>
            <a:r>
              <a:rPr lang="es-E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Madre Josefa Campos</a:t>
            </a:r>
            <a:endParaRPr lang="es-E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987824" y="4305870"/>
            <a:ext cx="2474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gratitud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49</Words>
  <Application>Microsoft Office PowerPoint</Application>
  <PresentationFormat>Presentación en pantalla (4:3)</PresentationFormat>
  <Paragraphs>14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Tema de Office</vt:lpstr>
      <vt:lpstr>Encuentro-retiro de Colaboradores Comunidades Casma-Lima  Casma  1-2 Noviembre 2014</vt:lpstr>
      <vt:lpstr>Diapositiva 2</vt:lpstr>
      <vt:lpstr>Diapositiva 3</vt:lpstr>
      <vt:lpstr>Diapositiva 4</vt:lpstr>
      <vt:lpstr>Diapositiva 5</vt:lpstr>
      <vt:lpstr>Diapositiva 6</vt:lpstr>
      <vt:lpstr>Diapositiva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Hna. Pepa</dc:creator>
  <cp:lastModifiedBy>Hna. Pepa</cp:lastModifiedBy>
  <cp:revision>9</cp:revision>
  <dcterms:created xsi:type="dcterms:W3CDTF">2014-11-05T16:52:07Z</dcterms:created>
  <dcterms:modified xsi:type="dcterms:W3CDTF">2014-11-05T21:42:56Z</dcterms:modified>
</cp:coreProperties>
</file>